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2" autoAdjust="0"/>
    <p:restoredTop sz="94660"/>
  </p:normalViewPr>
  <p:slideViewPr>
    <p:cSldViewPr snapToGrid="0">
      <p:cViewPr varScale="1">
        <p:scale>
          <a:sx n="48" d="100"/>
          <a:sy n="48" d="100"/>
        </p:scale>
        <p:origin x="54" y="12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87A99-0886-2392-053B-EFD213F360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AA7994-77BF-7203-32D3-043353F7A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4AAF1-0AC1-7FAA-FE48-A9538B594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1C6BE-F9DE-39BC-0E86-F306D0A3A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73F30F-247A-E0E0-CE84-49826589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358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5956B-1D51-5E08-E1CF-1B8E52BC0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0ABA3D-00CE-BC83-DCA0-04DD3124B6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C8675-ED2A-85A0-F987-B8D01798F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8656CC-F074-771F-E6A1-9CE97CEF5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2DE2B-A1B2-3670-BED3-56CA114D6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9623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740AE3-D3D6-2A30-7F6C-49BFD36EC4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C4378-4509-AFCD-06E5-8830D741C3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C3099-EFA1-51C6-B5C0-29E663756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3E055-6207-0CBB-AE42-00AC207C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376E9-0682-62AF-3316-12D125CB8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13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67E58-8B2D-9461-ADDB-22B938A1E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7C053-3E68-A7A8-4747-AFCD2FDFC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532E6-6BA2-4E52-C451-EB4C9CB7F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216B2-78E2-25E3-9AB9-D5DBC2766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34737D-354E-7087-8350-1DC3037B9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256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6CE72-E3E8-FF20-A1DE-C3833A637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C51CE-FD3C-A7F2-FCC1-13CC58B83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9BA02-61E9-0BD0-C8BD-A75327FA5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DDBC8-DE98-DAF7-1550-1BEDEE19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3E51-A1B8-B0BD-6EED-6E05C2DD3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2579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01C9F-0F04-75DE-1B2F-1AD0008C9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82871-CE3C-6183-F412-63C29A6708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C3A680-ABAA-9C0F-7C6D-E51716363F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0E7F66-2BFD-5FDB-AF17-66F037262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9E0A5E-168B-89A3-F90D-4E09F8450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837ECA-D5B3-3B22-D421-240E2C3DF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2648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7DB76-956D-6611-3AB6-B3C29654C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384624-D1CC-E483-9D95-CBE6938C1B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212EE1-69DA-2F63-E9E0-79C39B787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6635D6-A088-A7F8-51DD-0A58C1824F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D86E46-CC18-76A3-AAD4-1AFB8FAEC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6E2956-751D-9389-4415-01B9C3D66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1DB009-CED2-8E64-B8CC-4627768C9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085B8C-FF6C-A502-5CC9-EF67D6B2E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063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D80C8-A288-5F5B-0B92-39361EC37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BEDCE6-78CC-9C07-B04A-D0387131C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71FC5-EB80-5B51-900C-86A4F730A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C8F1F2-D62A-8652-1207-97ACE0BFE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1541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4EC3EF-2E5C-5F0F-47E1-7F5A9262C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56512F-E284-655E-37E5-ABF98E6DF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5AA4C3-C50F-C859-1659-DD564CA27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6483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AC10F-1FC0-48C3-8167-BCAF143DE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B4674-A95F-1A93-9C55-F444B8D5F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AC96FE-4563-76E5-CF2E-FC6EC0F1C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B977E-E8A7-7894-2F8B-A1A296D19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69A0C1-E83F-8C82-D21D-7B3A41375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211594-AE09-73EE-1D83-1290832E0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59504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1E5A-234B-7052-4F21-74804D6CF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60B6FE-C031-72C8-C479-DBD65E880A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94FC2E-3B83-D183-5221-C40CC361B5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B6C962-E6AD-6611-BE47-B3DFC9C95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7E32F2-D73B-90D7-DA44-B8599B7CA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20E74B-1CD0-07C1-2C9C-F2E41661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7082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3D9CA4-F2D1-3C10-A7D4-5554DA420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61D29-74C3-B0A9-30FC-616D8E430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BAB14-390E-3DEF-9B73-228E782E66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295339-E5D1-4A1F-A016-AEF33C8638E0}" type="datetimeFigureOut">
              <a:rPr lang="en-CA" smtClean="0"/>
              <a:t>2024-10-25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3D7B-1FF5-7087-B41F-AD0E708D06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A38CD-0C51-D578-195A-94BC2EB8B9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576EB0-59B1-4242-9305-790EFB9ED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90941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Number One Gold Medal">
            <a:extLst>
              <a:ext uri="{FF2B5EF4-FFF2-40B4-BE49-F238E27FC236}">
                <a16:creationId xmlns:a16="http://schemas.microsoft.com/office/drawing/2014/main" id="{74EC59C3-0154-F9C6-D30B-683A40994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5409D0-BE97-F9E9-17DD-37D1A0C004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Professional Accomplishments</a:t>
            </a:r>
            <a:endParaRPr lang="en-CA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6B074-8C77-0A48-B4B4-2AFB7029C1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Nick Claggett</a:t>
            </a:r>
            <a:endParaRPr lang="en-CA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92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001AFEA-2442-4A9F-BA37-8C469F306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85D1E7-52CE-F1D1-532A-1E74575D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0908" y="637046"/>
            <a:ext cx="5174207" cy="29714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Stuff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DB70C22-B7A9-1090-D990-EDA4EF05E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0908" y="3700594"/>
            <a:ext cx="5174207" cy="19634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4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 done stuff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Block Arc 15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Arc 23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872052">
            <a:off x="6113252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249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</Words>
  <Application>Microsoft Office PowerPoint</Application>
  <PresentationFormat>Widescreen</PresentationFormat>
  <Paragraphs>4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Professional Accomplishments</vt:lpstr>
      <vt:lpstr>Stuff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Bandy</dc:creator>
  <cp:lastModifiedBy>Nicholas Bandy</cp:lastModifiedBy>
  <cp:revision>1</cp:revision>
  <dcterms:created xsi:type="dcterms:W3CDTF">2024-10-25T15:45:51Z</dcterms:created>
  <dcterms:modified xsi:type="dcterms:W3CDTF">2024-10-25T15:47:13Z</dcterms:modified>
</cp:coreProperties>
</file>

<file path=docProps/thumbnail.jpeg>
</file>